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web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7" r:id="rId2"/>
    <p:sldId id="358" r:id="rId3"/>
    <p:sldId id="356" r:id="rId4"/>
    <p:sldId id="268" r:id="rId5"/>
    <p:sldId id="267" r:id="rId6"/>
    <p:sldId id="266" r:id="rId7"/>
    <p:sldId id="265" r:id="rId8"/>
    <p:sldId id="264" r:id="rId9"/>
    <p:sldId id="260" r:id="rId10"/>
    <p:sldId id="261" r:id="rId11"/>
    <p:sldId id="263" r:id="rId12"/>
    <p:sldId id="262" r:id="rId1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21F66FB-5C65-4B9E-8EF1-98803AF66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4DEB3A8-89E6-4F53-BD56-2F266FBD1D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3B4D45A-F37E-4DBB-82FB-5EDEE5028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5D63E-DD3F-4E29-91AC-04BF65E49DBA}" type="datetimeFigureOut">
              <a:rPr lang="it-IT" smtClean="0"/>
              <a:t>07/10/2020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B70F140-8433-43E2-80E2-5B8EF85D0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36A0464-0407-4EFA-8EF7-F6943ADB4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CD1C-226D-4CBC-9586-EC7F378C393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912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A353E4-44B6-495D-B29B-A99263EEB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7D1EDC4-161F-4A40-B49E-CAA116CF75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F467B79-2D07-4897-9770-E63FBCC41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5D63E-DD3F-4E29-91AC-04BF65E49DBA}" type="datetimeFigureOut">
              <a:rPr lang="it-IT" smtClean="0"/>
              <a:t>07/10/2020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FF370D6-FA6B-4F99-A004-703068CC7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C09DA84-2D7C-4D27-A985-1D86A201F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CD1C-226D-4CBC-9586-EC7F378C393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8739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510EBFE-8824-400E-BB7D-6A7BBF900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CE7FB73-DAF7-4D70-938E-152522F9F2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79799FF-306F-4EAC-BE43-5B7A2D0FA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5D63E-DD3F-4E29-91AC-04BF65E49DBA}" type="datetimeFigureOut">
              <a:rPr lang="it-IT" smtClean="0"/>
              <a:t>07/10/2020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2C07DE5-1A46-4684-BE6A-AD80CC378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8B5E69F-0F3F-41CC-BE1D-73764005C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CD1C-226D-4CBC-9586-EC7F378C393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6507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12603BA-EB89-4D49-9D6A-C7A89FE54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FE3F37A-85C6-4970-8E2F-0D23F44408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BCE17A7-6759-4746-AEFF-A2E1BDE093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6B5179A-A086-4F46-9824-FB78D34A3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5D63E-DD3F-4E29-91AC-04BF65E49DBA}" type="datetimeFigureOut">
              <a:rPr lang="it-IT" smtClean="0"/>
              <a:t>07/10/2020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52E1F22-9256-4AC8-A1C0-9A427F63D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D318352-3D65-4456-8567-D2ED38DEF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CD1C-226D-4CBC-9586-EC7F378C393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1177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7061B0-C6BF-4D40-83BE-21B2A90F6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93FE1BB-909B-48CF-996E-CF9D3E9D5A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5F6D543-5E22-4F62-8062-944989ED0F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2C698C7-6ED3-4711-9D90-7A0BC756B8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EC7F805-66AB-4853-BCA3-ABAB436A51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CE788A0F-17DE-496A-86A5-BCAA96BB8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5D63E-DD3F-4E29-91AC-04BF65E49DBA}" type="datetimeFigureOut">
              <a:rPr lang="it-IT" smtClean="0"/>
              <a:t>07/10/2020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FE3FF495-943F-4D38-8828-3186B2CC3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D49387A8-069A-454D-83A0-6CEF6F7F0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CD1C-226D-4CBC-9586-EC7F378C393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686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0DFA3B-C5C0-42F1-AAC6-C331C241F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2FDE0C1-5DAA-4E83-8469-3149C4806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5D63E-DD3F-4E29-91AC-04BF65E49DBA}" type="datetimeFigureOut">
              <a:rPr lang="it-IT" smtClean="0"/>
              <a:t>07/10/2020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AF5B2FD-8C14-4007-B374-D111D83D4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B325600-C359-4955-93A1-FDDDEB517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CD1C-226D-4CBC-9586-EC7F378C393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7645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72C2437B-E058-41C3-80C1-908C737A2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5D63E-DD3F-4E29-91AC-04BF65E49DBA}" type="datetimeFigureOut">
              <a:rPr lang="it-IT" smtClean="0"/>
              <a:t>07/10/2020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50E2A39-A961-4345-865C-DB9446F22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864903A-2F09-4558-9343-FEAC83D4D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CD1C-226D-4CBC-9586-EC7F378C393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0387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3F2AFC1-22F3-48C7-94C0-D09EE8AD0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D2E6FA7-6EBE-479F-9F0C-7116016E09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56EEA94-3AE2-4502-8E3B-35507F5DBE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E21805A-E4B8-419C-B71E-FC6A173F3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5D63E-DD3F-4E29-91AC-04BF65E49DBA}" type="datetimeFigureOut">
              <a:rPr lang="it-IT" smtClean="0"/>
              <a:t>07/10/2020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A28F3AC-B055-4393-9B86-21C4B18BB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2CC1CE7-A173-4E37-9B87-E84659A28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CD1C-226D-4CBC-9586-EC7F378C393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7893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D2290B-8507-4258-9969-238778757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F8097E1A-9B3A-40FA-A0C2-184FF490F5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5EC1E26-FBE1-4CAF-B9DA-B6D5BA2FE5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404C3C4-909D-4FC0-A790-D7BDA498D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5D63E-DD3F-4E29-91AC-04BF65E49DBA}" type="datetimeFigureOut">
              <a:rPr lang="it-IT" smtClean="0"/>
              <a:t>07/10/2020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E1AA875-D9C2-49D3-BBB0-456804083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96F5501-0BA4-456E-8F37-AFEC5B9C3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CD1C-226D-4CBC-9586-EC7F378C393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1724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32DE40D-40D3-406C-80BE-E03830F08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B7CF899-2B0D-45AC-B653-3296503762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D746860-F05F-4580-971D-5B93B060D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5D63E-DD3F-4E29-91AC-04BF65E49DBA}" type="datetimeFigureOut">
              <a:rPr lang="it-IT" smtClean="0"/>
              <a:t>07/10/2020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56DFE18-14B7-4B91-AB6C-E1C79756E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2A33274-1E40-42CE-9F90-4E720FCB8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CD1C-226D-4CBC-9586-EC7F378C393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8476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AFD3D7DC-BB68-4B62-9021-B5A32CDB7C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5C04BA9-9C3E-447C-B100-D052C8745A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3AA2A7C-8D28-4F22-92DA-A37546693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5D63E-DD3F-4E29-91AC-04BF65E49DBA}" type="datetimeFigureOut">
              <a:rPr lang="it-IT" smtClean="0"/>
              <a:t>07/10/2020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647E9EE-D8B2-42D8-A1C7-8D9DE4EC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965F86A-BE91-4D8D-9299-14DDE6EAB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CD1C-226D-4CBC-9586-EC7F378C393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2280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C7464164-4EB9-447C-AEA8-33B22F20C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C725C60-2195-4D61-AAD8-35B6EA8B80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7168AE6-78F1-4FD5-830D-405917FD6A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5D63E-DD3F-4E29-91AC-04BF65E49DBA}" type="datetimeFigureOut">
              <a:rPr lang="it-IT" smtClean="0"/>
              <a:t>07/10/2020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0B74CB6-871E-46FB-BD72-B44306E947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ACEB44B-7F6E-470C-AA21-4CE631FC8D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FCD1C-226D-4CBC-9586-EC7F378C393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0423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eb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web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web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96094EF5-0673-484D-98F4-EB5CBC83B3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8854F088-CA75-43FD-9949-E26B26C01B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704" y="1013288"/>
            <a:ext cx="5552659" cy="5552659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8F94D640-8487-4AD7-8F3B-75353B04E32C}"/>
              </a:ext>
            </a:extLst>
          </p:cNvPr>
          <p:cNvSpPr/>
          <p:nvPr/>
        </p:nvSpPr>
        <p:spPr>
          <a:xfrm>
            <a:off x="1769098" y="292053"/>
            <a:ext cx="62949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Maria ed Elisabetta…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97AD15E-B38D-41CC-89FE-4F3D6823EF61}"/>
              </a:ext>
            </a:extLst>
          </p:cNvPr>
          <p:cNvSpPr txBox="1"/>
          <p:nvPr/>
        </p:nvSpPr>
        <p:spPr>
          <a:xfrm>
            <a:off x="8256104" y="2902226"/>
            <a:ext cx="3935896" cy="230832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Tratto da: «L’evangelo delle donne» di Lidia Maggi</a:t>
            </a:r>
          </a:p>
        </p:txBody>
      </p:sp>
    </p:spTree>
    <p:extLst>
      <p:ext uri="{BB962C8B-B14F-4D97-AF65-F5344CB8AC3E}">
        <p14:creationId xmlns:p14="http://schemas.microsoft.com/office/powerpoint/2010/main" val="4253065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9414F3-3E6D-48D1-A971-0774987CFE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28" r="-1" b="-1"/>
          <a:stretch/>
        </p:blipFill>
        <p:spPr>
          <a:xfrm>
            <a:off x="-119270" y="10"/>
            <a:ext cx="12311270" cy="6857990"/>
          </a:xfrm>
          <a:prstGeom prst="rect">
            <a:avLst/>
          </a:prstGeom>
        </p:spPr>
      </p:pic>
      <p:pic>
        <p:nvPicPr>
          <p:cNvPr id="4" name="Picture 2" descr="2. La libertà di Maria">
            <a:extLst>
              <a:ext uri="{FF2B5EF4-FFF2-40B4-BE49-F238E27FC236}">
                <a16:creationId xmlns:a16="http://schemas.microsoft.com/office/drawing/2014/main" id="{90CBF0FC-351B-474A-ABEF-785F6577C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128" y="790452"/>
            <a:ext cx="10230053" cy="572883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2F157C10-2614-4A06-8833-AB1AA1A034E0}"/>
              </a:ext>
            </a:extLst>
          </p:cNvPr>
          <p:cNvSpPr/>
          <p:nvPr/>
        </p:nvSpPr>
        <p:spPr>
          <a:xfrm>
            <a:off x="286649" y="58454"/>
            <a:ext cx="1161870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Guardiamo a quest’icona  dell’incontro, in cui Maria ed Elisabetta si comunicano a vicenda la voce di Dio</a:t>
            </a:r>
            <a:endParaRPr lang="it-IT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A7332F76-0F9B-4E47-A34F-0CC55F4EC60A}"/>
              </a:ext>
            </a:extLst>
          </p:cNvPr>
          <p:cNvSpPr txBox="1"/>
          <p:nvPr/>
        </p:nvSpPr>
        <p:spPr>
          <a:xfrm>
            <a:off x="286649" y="2319372"/>
            <a:ext cx="2928730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latin typeface="Aharoni" panose="02010803020104030203" pitchFamily="2" charset="-79"/>
                <a:cs typeface="Aharoni" panose="02010803020104030203" pitchFamily="2" charset="-79"/>
              </a:rPr>
              <a:t>La fede di una aiuta la fede</a:t>
            </a:r>
          </a:p>
          <a:p>
            <a:pPr algn="ctr"/>
            <a:r>
              <a:rPr lang="it-IT" sz="3200" dirty="0">
                <a:latin typeface="Aharoni" panose="02010803020104030203" pitchFamily="2" charset="-79"/>
                <a:cs typeface="Aharoni" panose="02010803020104030203" pitchFamily="2" charset="-79"/>
              </a:rPr>
              <a:t>dell’altra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F9AB0821-5BDA-4559-999C-7C84DBDD91C6}"/>
              </a:ext>
            </a:extLst>
          </p:cNvPr>
          <p:cNvSpPr/>
          <p:nvPr/>
        </p:nvSpPr>
        <p:spPr>
          <a:xfrm>
            <a:off x="885989" y="5386722"/>
            <a:ext cx="1101936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E chiediamo allo Spirito di insegnarci ad ascoltare</a:t>
            </a:r>
          </a:p>
          <a:p>
            <a:pPr algn="ctr"/>
            <a:r>
              <a:rPr lang="it-IT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gli uni dagli altri la «voce» di Dio</a:t>
            </a:r>
            <a:endParaRPr lang="it-IT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74368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C35ECB9-4A03-4EEC-BC4C-B26F17EB86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59251" cy="6858000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BB15C34B-D26D-4863-8A11-50A249B3F08F}"/>
              </a:ext>
            </a:extLst>
          </p:cNvPr>
          <p:cNvSpPr/>
          <p:nvPr/>
        </p:nvSpPr>
        <p:spPr>
          <a:xfrm>
            <a:off x="3415249" y="316054"/>
            <a:ext cx="775302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6000" b="1" cap="none" spc="0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Siamo in cammino… 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CFD783C0-758C-4F63-B594-5F1E365DBFAB}"/>
              </a:ext>
            </a:extLst>
          </p:cNvPr>
          <p:cNvSpPr/>
          <p:nvPr/>
        </p:nvSpPr>
        <p:spPr>
          <a:xfrm>
            <a:off x="-1311496" y="2985170"/>
            <a:ext cx="10085287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6000" b="1" cap="none" spc="0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 la nostra è una  </a:t>
            </a:r>
          </a:p>
          <a:p>
            <a:pPr algn="ctr"/>
            <a:r>
              <a:rPr lang="it-IT" sz="6000" b="1" u="sng" cap="none" spc="0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«fede in relazione»</a:t>
            </a:r>
          </a:p>
        </p:txBody>
      </p:sp>
    </p:spTree>
    <p:extLst>
      <p:ext uri="{BB962C8B-B14F-4D97-AF65-F5344CB8AC3E}">
        <p14:creationId xmlns:p14="http://schemas.microsoft.com/office/powerpoint/2010/main" val="3334107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9414F3-3E6D-48D1-A971-0774987CFE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28" r="-1" b="-1"/>
          <a:stretch/>
        </p:blipFill>
        <p:spPr>
          <a:xfrm>
            <a:off x="-119270" y="10"/>
            <a:ext cx="12311270" cy="685799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EC931A68-6568-450E-9759-E23B1A60223C}"/>
              </a:ext>
            </a:extLst>
          </p:cNvPr>
          <p:cNvSpPr txBox="1"/>
          <p:nvPr/>
        </p:nvSpPr>
        <p:spPr>
          <a:xfrm>
            <a:off x="208720" y="150814"/>
            <a:ext cx="774258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canto del Magnificat non nasce come risposta “immediata” all’annuncio dell’angelo, ma dopo uno stacco temporale e geografico, dopo un viaggio.</a:t>
            </a:r>
            <a:endParaRPr lang="it-IT" sz="28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33D5CF22-87A0-4B19-B4C3-23B6FCC937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20" y="1833680"/>
            <a:ext cx="7049041" cy="471404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C2930854-DBF1-483B-9DFC-D091C9F38960}"/>
              </a:ext>
            </a:extLst>
          </p:cNvPr>
          <p:cNvSpPr txBox="1"/>
          <p:nvPr/>
        </p:nvSpPr>
        <p:spPr>
          <a:xfrm>
            <a:off x="7585751" y="2828835"/>
            <a:ext cx="424345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quel viaggio, sulle vie tortuose della montagna, indica le difficoltà e i tempi di gestazione necessari per la maturazione di ogni vocazione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2218821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9414F3-3E6D-48D1-A971-0774987CFE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28" r="-1" b="-1"/>
          <a:stretch/>
        </p:blipFill>
        <p:spPr>
          <a:xfrm>
            <a:off x="0" y="10"/>
            <a:ext cx="12311270" cy="685799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574F0B8F-4A23-430C-AC02-DFE2681928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586"/>
            <a:ext cx="6785114" cy="4519796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B71BD806-D4FA-45C1-AA46-EB8B54C90A7F}"/>
              </a:ext>
            </a:extLst>
          </p:cNvPr>
          <p:cNvSpPr txBox="1"/>
          <p:nvPr/>
        </p:nvSpPr>
        <p:spPr>
          <a:xfrm>
            <a:off x="554383" y="4780957"/>
            <a:ext cx="656619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C’è uno “spazio di attesa” fatto di riflessione e confronto, c’è un “tempo” che non è certamente all’insegna della passività / staticità , ma fatto di movimento , di viaggio</a:t>
            </a:r>
            <a:endParaRPr lang="it-IT" sz="2800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08788ACB-8C9F-4677-92E3-B110EC1682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037" y="1643270"/>
            <a:ext cx="4479431" cy="47244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04A74D81-D586-4289-BE58-1C9C9B769C80}"/>
              </a:ext>
            </a:extLst>
          </p:cNvPr>
          <p:cNvSpPr txBox="1"/>
          <p:nvPr/>
        </p:nvSpPr>
        <p:spPr>
          <a:xfrm rot="19791636">
            <a:off x="3182157" y="1650831"/>
            <a:ext cx="65661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000" b="1" dirty="0">
                <a:solidFill>
                  <a:srgbClr val="FF0000"/>
                </a:solidFill>
                <a:effectLst/>
                <a:latin typeface="Berlin Sans FB Demi" panose="020E0802020502020306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Attendere è “tendere verso”. </a:t>
            </a:r>
            <a:endParaRPr lang="it-IT" sz="4000" b="1" dirty="0"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6047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9414F3-3E6D-48D1-A971-0774987CFE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28" r="-1" b="-1"/>
          <a:stretch/>
        </p:blipFill>
        <p:spPr>
          <a:xfrm>
            <a:off x="-119270" y="-34643"/>
            <a:ext cx="12311270" cy="685799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94DC8AE6-4D2D-48F5-9559-3F6B758A2F57}"/>
              </a:ext>
            </a:extLst>
          </p:cNvPr>
          <p:cNvSpPr txBox="1"/>
          <p:nvPr/>
        </p:nvSpPr>
        <p:spPr>
          <a:xfrm>
            <a:off x="0" y="127409"/>
            <a:ext cx="712967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 termine del percorso, nell’incontro con Elisabetta, Maria è confermata nella vocazione ricevuta </a:t>
            </a:r>
            <a:endParaRPr lang="it-IT" sz="36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816154DE-9EF2-4D4C-915A-DE414D9597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1" y="2163057"/>
            <a:ext cx="7954617" cy="4176174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6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8014988E-18EA-477D-B233-67B6D8AFEEDD}"/>
              </a:ext>
            </a:extLst>
          </p:cNvPr>
          <p:cNvSpPr txBox="1"/>
          <p:nvPr/>
        </p:nvSpPr>
        <p:spPr>
          <a:xfrm>
            <a:off x="8216348" y="2723101"/>
            <a:ext cx="397565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 è </a:t>
            </a:r>
            <a:r>
              <a:rPr lang="it-IT" sz="3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li’</a:t>
            </a:r>
            <a:r>
              <a:rPr lang="it-IT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che la fede interrogante (Come è possibile ?) che si trasforma in lode ed esultanza: nasce il Magnificat!</a:t>
            </a:r>
            <a:endParaRPr lang="it-IT" sz="3600" dirty="0"/>
          </a:p>
        </p:txBody>
      </p:sp>
    </p:spTree>
    <p:extLst>
      <p:ext uri="{BB962C8B-B14F-4D97-AF65-F5344CB8AC3E}">
        <p14:creationId xmlns:p14="http://schemas.microsoft.com/office/powerpoint/2010/main" val="5772302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9414F3-3E6D-48D1-A971-0774987CFE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28" r="-1" b="-1"/>
          <a:stretch/>
        </p:blipFill>
        <p:spPr>
          <a:xfrm>
            <a:off x="13252" y="10"/>
            <a:ext cx="12311270" cy="685799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4FEF71D5-C6A8-4673-93C6-8DDA1FF8C69F}"/>
              </a:ext>
            </a:extLst>
          </p:cNvPr>
          <p:cNvSpPr txBox="1"/>
          <p:nvPr/>
        </p:nvSpPr>
        <p:spPr>
          <a:xfrm>
            <a:off x="327992" y="220174"/>
            <a:ext cx="62484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vocazione di Maria , come del resto quella di chiunque altro, si gioca nel privato ma ...</a:t>
            </a:r>
            <a:endParaRPr lang="it-IT" sz="280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2A98C4F-D6CD-4EB4-869E-80544669B473}"/>
              </a:ext>
            </a:extLst>
          </p:cNvPr>
          <p:cNvSpPr txBox="1"/>
          <p:nvPr/>
        </p:nvSpPr>
        <p:spPr>
          <a:xfrm>
            <a:off x="4045226" y="5297412"/>
            <a:ext cx="781878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…la sua verifica diventa comunitaria , e si serve della mediazione di Elisabetta , così anche nella vita di ciascuno di noi si concretizzano varie mediazioni…</a:t>
            </a:r>
            <a:endParaRPr lang="it-IT" sz="2800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EA603FD2-CF27-429B-9A52-3DECE641E8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557" y="1700583"/>
            <a:ext cx="3019287" cy="4981824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C4EA6D2B-247D-490F-8C78-08963AAB58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004" y="440126"/>
            <a:ext cx="4641437" cy="470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3017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9414F3-3E6D-48D1-A971-0774987CFE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28" r="-1" b="-1"/>
          <a:stretch/>
        </p:blipFill>
        <p:spPr>
          <a:xfrm>
            <a:off x="0" y="10"/>
            <a:ext cx="12311270" cy="685799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8EE771D7-99C4-404A-A135-04702E7BB5AA}"/>
              </a:ext>
            </a:extLst>
          </p:cNvPr>
          <p:cNvSpPr txBox="1"/>
          <p:nvPr/>
        </p:nvSpPr>
        <p:spPr>
          <a:xfrm>
            <a:off x="221974" y="206921"/>
            <a:ext cx="62484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Elisabetta , i nostri mediatori , introducono la melodia , battono il tempo e il ritmo dell’anima . </a:t>
            </a:r>
            <a:endParaRPr lang="it-IT" sz="320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E1CFB6F9-09CE-4E97-9FE6-DFF093686E2C}"/>
              </a:ext>
            </a:extLst>
          </p:cNvPr>
          <p:cNvSpPr txBox="1"/>
          <p:nvPr/>
        </p:nvSpPr>
        <p:spPr>
          <a:xfrm>
            <a:off x="2632213" y="5696972"/>
            <a:ext cx="767632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Maria , e ciascuno di noi , diventa ... “musica” , canto gioioso di esultanza e ringraziamento</a:t>
            </a:r>
            <a:endParaRPr lang="it-IT" sz="280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938AD120-D76A-4CFF-AB33-5122DE4545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24" y="1983492"/>
            <a:ext cx="6009033" cy="3153677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0515E8A5-4CA8-41BD-A55A-74A6E13A5E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346" y="153302"/>
            <a:ext cx="5012635" cy="5012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84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9414F3-3E6D-48D1-A971-0774987CFE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28" r="-1" b="-1"/>
          <a:stretch/>
        </p:blipFill>
        <p:spPr>
          <a:xfrm>
            <a:off x="8304" y="10"/>
            <a:ext cx="12311270" cy="685799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F932C04E-D418-41C3-8489-E2B1AE6517C4}"/>
              </a:ext>
            </a:extLst>
          </p:cNvPr>
          <p:cNvSpPr txBox="1"/>
          <p:nvPr/>
        </p:nvSpPr>
        <p:spPr>
          <a:xfrm>
            <a:off x="115958" y="128705"/>
            <a:ext cx="831242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Possa ogni nostro magnificat nascere dall’affinarsi della capacità di un “sentire in grande “, </a:t>
            </a:r>
            <a:r>
              <a:rPr lang="it-I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un continuo dialogo con le persone e il mondo </a:t>
            </a:r>
            <a:r>
              <a:rPr lang="it-I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rifuggendo dai soliloqui e dai monologhi autoreferenziali</a:t>
            </a:r>
            <a:endParaRPr lang="it-IT" sz="28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E57C98BC-D9EF-40C7-8C1E-82E800360A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947" y="1954599"/>
            <a:ext cx="8181540" cy="4774696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720996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9414F3-3E6D-48D1-A971-0774987CFE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28" r="-1" b="-1"/>
          <a:stretch/>
        </p:blipFill>
        <p:spPr>
          <a:xfrm>
            <a:off x="-9938" y="10"/>
            <a:ext cx="12201938" cy="685799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1EB3A793-44E3-45FC-BB06-FFBE9AD0DBAE}"/>
              </a:ext>
            </a:extLst>
          </p:cNvPr>
          <p:cNvSpPr txBox="1"/>
          <p:nvPr/>
        </p:nvSpPr>
        <p:spPr>
          <a:xfrm>
            <a:off x="946350" y="4857442"/>
            <a:ext cx="10299300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200" dirty="0"/>
              <a:t>«Avvicinarsi, esprimersi, ascoltarsi, guardarsi, conoscersi, provare a comprendersi, cercare punti di contatto, tutto questo si riassume nel verbo «dialogare» </a:t>
            </a:r>
          </a:p>
          <a:p>
            <a:pPr algn="ctr"/>
            <a:r>
              <a:rPr lang="it-IT" sz="2800" dirty="0"/>
              <a:t>(Papa Francesco «Fratelli tutti»)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4DEBE9DF-0ECE-455C-86FA-0660E3AFE3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503" y="-337732"/>
            <a:ext cx="8322377" cy="5548251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10324D50-18B8-48C9-8EC0-A56239FA2A79}"/>
              </a:ext>
            </a:extLst>
          </p:cNvPr>
          <p:cNvSpPr/>
          <p:nvPr/>
        </p:nvSpPr>
        <p:spPr>
          <a:xfrm rot="19794150">
            <a:off x="-299628" y="1630429"/>
            <a:ext cx="681635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8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Dialogare </a:t>
            </a:r>
            <a:r>
              <a:rPr lang="it-IT" sz="8800" b="1" cap="none" spc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e’</a:t>
            </a:r>
            <a:r>
              <a:rPr lang="it-IT" sz="8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…</a:t>
            </a:r>
          </a:p>
        </p:txBody>
      </p:sp>
    </p:spTree>
    <p:extLst>
      <p:ext uri="{BB962C8B-B14F-4D97-AF65-F5344CB8AC3E}">
        <p14:creationId xmlns:p14="http://schemas.microsoft.com/office/powerpoint/2010/main" val="114374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9414F3-3E6D-48D1-A971-0774987CFE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28" r="-1" b="-1"/>
          <a:stretch/>
        </p:blipFill>
        <p:spPr>
          <a:xfrm>
            <a:off x="0" y="77668"/>
            <a:ext cx="12311270" cy="6857990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C17A3491-6D45-4437-83D8-7479AF8E0F95}"/>
              </a:ext>
            </a:extLst>
          </p:cNvPr>
          <p:cNvSpPr txBox="1"/>
          <p:nvPr/>
        </p:nvSpPr>
        <p:spPr>
          <a:xfrm>
            <a:off x="1060174" y="5332345"/>
            <a:ext cx="1080052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Quella beatitudine è proprio a disposizione di tutti perché non legata a situazioni particolari di “privilegio “ ( Maria non è beata perché scelta come madre del Signore ma solo per il suo si). </a:t>
            </a:r>
            <a:endParaRPr lang="it-IT" sz="2800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8118F3FD-5D2C-485C-AC32-0E914A696F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90784">
            <a:off x="4495776" y="361973"/>
            <a:ext cx="7653047" cy="4306115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14054CC-2151-4C50-B49A-8564F22C6BB4}"/>
              </a:ext>
            </a:extLst>
          </p:cNvPr>
          <p:cNvSpPr txBox="1"/>
          <p:nvPr/>
        </p:nvSpPr>
        <p:spPr>
          <a:xfrm>
            <a:off x="195469" y="140660"/>
            <a:ext cx="621858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C’è una promessa per ogni persona : “beata colei che ha creduto alla realizzazione di ciò che le </a:t>
            </a:r>
            <a:r>
              <a:rPr lang="it-IT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e’</a:t>
            </a:r>
            <a:r>
              <a:rPr lang="it-I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stato detto dal Signore “</a:t>
            </a:r>
            <a:endParaRPr lang="it-IT" sz="2800" dirty="0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4DD3E41D-2B05-4636-8CB0-99D41C373D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69" y="2378540"/>
            <a:ext cx="5249329" cy="2624665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49523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9414F3-3E6D-48D1-A971-0774987CFE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28" r="-1" b="-1"/>
          <a:stretch/>
        </p:blipFill>
        <p:spPr>
          <a:xfrm>
            <a:off x="0" y="10"/>
            <a:ext cx="12311270" cy="6857990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D6A33D05-5F37-46C2-8642-218167ACC9DD}"/>
              </a:ext>
            </a:extLst>
          </p:cNvPr>
          <p:cNvSpPr txBox="1"/>
          <p:nvPr/>
        </p:nvSpPr>
        <p:spPr>
          <a:xfrm>
            <a:off x="1025386" y="4470665"/>
            <a:ext cx="1014122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gioco c’è sempre la fede del credente , di chi prende sul serio la promessa e la abita; di chi nonostante tutto, confida nell’avvicinarsi del Regno di Dio, di chi crede che “ciò che tarda , avverrà “ </a:t>
            </a:r>
          </a:p>
          <a:p>
            <a:pPr algn="ctr"/>
            <a:r>
              <a:rPr lang="it-IT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Abacuc 2,3) </a:t>
            </a:r>
            <a:endParaRPr lang="it-IT" sz="2800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1DAF20BB-285D-423C-909F-5D8747BDDE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4070" y="0"/>
            <a:ext cx="6720788" cy="4472609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20184D11-DDB4-4586-8F84-90429C8868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691" y="410031"/>
            <a:ext cx="8447649" cy="3899998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79189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472</Words>
  <Application>Microsoft Office PowerPoint</Application>
  <PresentationFormat>Widescreen</PresentationFormat>
  <Paragraphs>28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8" baseType="lpstr">
      <vt:lpstr>Aharoni</vt:lpstr>
      <vt:lpstr>Arial</vt:lpstr>
      <vt:lpstr>Berlin Sans FB Demi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</dc:creator>
  <cp:lastModifiedBy>Utente</cp:lastModifiedBy>
  <cp:revision>10</cp:revision>
  <dcterms:created xsi:type="dcterms:W3CDTF">2020-10-07T17:41:56Z</dcterms:created>
  <dcterms:modified xsi:type="dcterms:W3CDTF">2020-10-07T18:27:19Z</dcterms:modified>
</cp:coreProperties>
</file>